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7" r:id="rId2"/>
    <p:sldId id="266" r:id="rId3"/>
    <p:sldId id="267" r:id="rId4"/>
    <p:sldId id="261" r:id="rId5"/>
    <p:sldId id="258" r:id="rId6"/>
    <p:sldId id="259" r:id="rId7"/>
    <p:sldId id="260" r:id="rId8"/>
    <p:sldId id="262" r:id="rId9"/>
    <p:sldId id="263" r:id="rId10"/>
    <p:sldId id="268" r:id="rId11"/>
    <p:sldId id="269" r:id="rId12"/>
    <p:sldId id="270" r:id="rId13"/>
    <p:sldId id="271" r:id="rId14"/>
    <p:sldId id="272" r:id="rId15"/>
    <p:sldId id="275" r:id="rId16"/>
    <p:sldId id="273" r:id="rId17"/>
    <p:sldId id="274" r:id="rId18"/>
    <p:sldId id="277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560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40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01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069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427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67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9684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766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131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677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508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F354E-FCDB-4EDB-B574-30703236ED90}" type="datetimeFigureOut">
              <a:rPr lang="he-IL" smtClean="0"/>
              <a:t>ד'/טבת/תשפ"ב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9656D-C603-486C-814A-A6EC185C09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144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כביש&#10;&#10;התיאור נוצר באופן אוטומטי">
            <a:extLst>
              <a:ext uri="{FF2B5EF4-FFF2-40B4-BE49-F238E27FC236}">
                <a16:creationId xmlns:a16="http://schemas.microsoft.com/office/drawing/2014/main" id="{5526E777-0FCE-46F7-8604-96D78519C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5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158F67E-2834-4597-B8D6-8E80D21DB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8F390FA-D179-4EE7-900D-288B9F58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E41E3EF-ED80-4EAC-AF85-2ADEB415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7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A864CA5-68A6-4340-9099-10E7A7F11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3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87670C4-38D8-4A74-A9D8-B74F020D8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4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2444155-4117-4383-A21C-780D2129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0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E6AEB46-C093-4703-8B08-2073432E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9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4DF4FE4-529F-4198-908F-9D67104F3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C1F0E763-D9DD-4FAE-97E3-D57439203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6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כביש, מכונית, חוץ&#10;&#10;התיאור נוצר באופן אוטומטי">
            <a:extLst>
              <a:ext uri="{FF2B5EF4-FFF2-40B4-BE49-F238E27FC236}">
                <a16:creationId xmlns:a16="http://schemas.microsoft.com/office/drawing/2014/main" id="{3A9432AE-D69F-4E6A-AFAD-37EBECD9C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5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1081D5-FFAD-4557-85D6-34555C58D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CAD2990-8733-40D4-8266-9999A7913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96" y="2974019"/>
            <a:ext cx="941902" cy="10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4DA8A8A-F80D-4E92-9CEF-4FF395FCF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3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B0370D8-0E98-4AA2-91FD-8E3A45187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71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9C16EB-6931-47AB-9554-18EEA647E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E647B38-95C1-43C8-85F8-28A5945C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9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5F5C90C-3146-43CE-8F15-C28EA4CC7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A71D077-E826-4844-B109-98CD96CCE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04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5931CA3-ED59-4A32-8E05-0EE67607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056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0</Words>
  <Application>Microsoft Office PowerPoint</Application>
  <PresentationFormat>‫הצגה על המסך (4:3)</PresentationFormat>
  <Paragraphs>0</Paragraphs>
  <Slides>19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מ</dc:creator>
  <cp:lastModifiedBy>מ</cp:lastModifiedBy>
  <cp:revision>4</cp:revision>
  <dcterms:created xsi:type="dcterms:W3CDTF">2021-12-07T14:45:58Z</dcterms:created>
  <dcterms:modified xsi:type="dcterms:W3CDTF">2021-12-08T13:22:07Z</dcterms:modified>
</cp:coreProperties>
</file>